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93" r:id="rId3"/>
    <p:sldId id="273" r:id="rId4"/>
    <p:sldId id="282" r:id="rId5"/>
    <p:sldId id="283" r:id="rId6"/>
    <p:sldId id="284" r:id="rId7"/>
    <p:sldId id="295" r:id="rId8"/>
    <p:sldId id="294" r:id="rId9"/>
    <p:sldId id="296" r:id="rId10"/>
    <p:sldId id="291" r:id="rId11"/>
    <p:sldId id="285" r:id="rId12"/>
    <p:sldId id="286" r:id="rId13"/>
    <p:sldId id="287" r:id="rId14"/>
    <p:sldId id="288" r:id="rId15"/>
    <p:sldId id="289" r:id="rId16"/>
    <p:sldId id="297" r:id="rId17"/>
    <p:sldId id="290" r:id="rId18"/>
    <p:sldId id="29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1746" y="-3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6DFA8-995B-44A8-B991-6C7846063917}" type="datetimeFigureOut">
              <a:rPr lang="en-GB" smtClean="0"/>
              <a:t>12/02/2019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4A811-D684-468B-8C75-0F55F78F12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463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6DFA8-995B-44A8-B991-6C7846063917}" type="datetimeFigureOut">
              <a:rPr lang="en-GB" smtClean="0"/>
              <a:t>12/02/2019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4A811-D684-468B-8C75-0F55F78F12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338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6DFA8-995B-44A8-B991-6C7846063917}" type="datetimeFigureOut">
              <a:rPr lang="en-GB" smtClean="0"/>
              <a:t>12/02/2019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4A811-D684-468B-8C75-0F55F78F12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921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6DFA8-995B-44A8-B991-6C7846063917}" type="datetimeFigureOut">
              <a:rPr lang="en-GB" smtClean="0"/>
              <a:t>12/02/2019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4A811-D684-468B-8C75-0F55F78F12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366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6DFA8-995B-44A8-B991-6C7846063917}" type="datetimeFigureOut">
              <a:rPr lang="en-GB" smtClean="0"/>
              <a:t>12/02/2019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4A811-D684-468B-8C75-0F55F78F12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486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6DFA8-995B-44A8-B991-6C7846063917}" type="datetimeFigureOut">
              <a:rPr lang="en-GB" smtClean="0"/>
              <a:t>12/02/2019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4A811-D684-468B-8C75-0F55F78F12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080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6DFA8-995B-44A8-B991-6C7846063917}" type="datetimeFigureOut">
              <a:rPr lang="en-GB" smtClean="0"/>
              <a:t>12/02/2019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4A811-D684-468B-8C75-0F55F78F12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3205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6DFA8-995B-44A8-B991-6C7846063917}" type="datetimeFigureOut">
              <a:rPr lang="en-GB" smtClean="0"/>
              <a:t>12/02/2019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4A811-D684-468B-8C75-0F55F78F12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1723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6DFA8-995B-44A8-B991-6C7846063917}" type="datetimeFigureOut">
              <a:rPr lang="en-GB" smtClean="0"/>
              <a:t>12/02/2019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4A811-D684-468B-8C75-0F55F78F12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424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6DFA8-995B-44A8-B991-6C7846063917}" type="datetimeFigureOut">
              <a:rPr lang="en-GB" smtClean="0"/>
              <a:t>12/02/2019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4A811-D684-468B-8C75-0F55F78F12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721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6DFA8-995B-44A8-B991-6C7846063917}" type="datetimeFigureOut">
              <a:rPr lang="en-GB" smtClean="0"/>
              <a:t>12/02/2019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4A811-D684-468B-8C75-0F55F78F12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333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6DFA8-995B-44A8-B991-6C7846063917}" type="datetimeFigureOut">
              <a:rPr lang="en-GB" smtClean="0"/>
              <a:t>12/02/2019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4A811-D684-468B-8C75-0F55F78F12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964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12" Type="http://schemas.openxmlformats.org/officeDocument/2006/relationships/image" Target="../media/image16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11" Type="http://schemas.openxmlformats.org/officeDocument/2006/relationships/image" Target="../media/image15.emf"/><Relationship Id="rId5" Type="http://schemas.openxmlformats.org/officeDocument/2006/relationships/image" Target="../media/image9.emf"/><Relationship Id="rId10" Type="http://schemas.openxmlformats.org/officeDocument/2006/relationships/image" Target="../media/image14.emf"/><Relationship Id="rId4" Type="http://schemas.openxmlformats.org/officeDocument/2006/relationships/image" Target="../media/image8.emf"/><Relationship Id="rId9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lRgHZu-Tkw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48680"/>
            <a:ext cx="7632848" cy="57606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 sz="4300" dirty="0" smtClean="0"/>
          </a:p>
          <a:p>
            <a:r>
              <a:rPr lang="en-GB" sz="4400" dirty="0" smtClean="0"/>
              <a:t>I can read a news article and identify feature of this written genre.</a:t>
            </a:r>
          </a:p>
          <a:p>
            <a:r>
              <a:rPr lang="en-GB" sz="4400" dirty="0" smtClean="0"/>
              <a:t>I can write my own human interest story.</a:t>
            </a:r>
          </a:p>
          <a:p>
            <a:endParaRPr lang="en-GB" sz="4300" dirty="0"/>
          </a:p>
          <a:p>
            <a:pPr marL="0" indent="0">
              <a:buNone/>
            </a:pPr>
            <a:endParaRPr lang="en-GB" sz="4300" dirty="0" smtClean="0"/>
          </a:p>
          <a:p>
            <a:pPr marL="0" indent="0" algn="ctr">
              <a:buNone/>
            </a:pPr>
            <a:r>
              <a:rPr lang="en-GB" sz="1500" b="1" dirty="0"/>
              <a:t>https://eflsummerschool.wordpress.com</a:t>
            </a:r>
          </a:p>
        </p:txBody>
      </p:sp>
    </p:spTree>
    <p:extLst>
      <p:ext uri="{BB962C8B-B14F-4D97-AF65-F5344CB8AC3E}">
        <p14:creationId xmlns:p14="http://schemas.microsoft.com/office/powerpoint/2010/main" val="424648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Mingling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Is ‘news’ important?</a:t>
            </a:r>
          </a:p>
          <a:p>
            <a:pPr marL="0" indent="0">
              <a:buNone/>
            </a:pPr>
            <a:r>
              <a:rPr lang="en-GB" dirty="0" smtClean="0"/>
              <a:t>Do you read the news?</a:t>
            </a:r>
          </a:p>
          <a:p>
            <a:pPr marL="0" indent="0">
              <a:buNone/>
            </a:pPr>
            <a:r>
              <a:rPr lang="en-GB" dirty="0" smtClean="0"/>
              <a:t>Have you read any news today?</a:t>
            </a:r>
          </a:p>
          <a:p>
            <a:pPr marL="0" indent="0">
              <a:buNone/>
            </a:pPr>
            <a:r>
              <a:rPr lang="en-GB" dirty="0" smtClean="0"/>
              <a:t>What type of news do you usually read?</a:t>
            </a:r>
          </a:p>
          <a:p>
            <a:pPr marL="0" indent="0">
              <a:buNone/>
            </a:pPr>
            <a:r>
              <a:rPr lang="en-GB" dirty="0" smtClean="0"/>
              <a:t>What type of stories interest you?</a:t>
            </a:r>
          </a:p>
          <a:p>
            <a:pPr marL="0" indent="0">
              <a:buNone/>
            </a:pPr>
            <a:r>
              <a:rPr lang="en-GB" dirty="0" smtClean="0"/>
              <a:t>Have you read anything that made you angry, sad or happy?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7360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i="1" dirty="0" smtClean="0"/>
              <a:t>You are going to read a news article about a very unusual man.</a:t>
            </a:r>
          </a:p>
          <a:p>
            <a:pPr marL="0" indent="0" algn="ctr">
              <a:buNone/>
            </a:pPr>
            <a:r>
              <a:rPr lang="en-GB" i="1" dirty="0" smtClean="0"/>
              <a:t>Look </a:t>
            </a:r>
            <a:r>
              <a:rPr lang="en-GB" i="1" dirty="0"/>
              <a:t>at the </a:t>
            </a:r>
            <a:r>
              <a:rPr lang="en-GB" i="1" dirty="0" smtClean="0"/>
              <a:t>pictures. What </a:t>
            </a:r>
            <a:r>
              <a:rPr lang="en-GB" i="1" dirty="0"/>
              <a:t>do you think he is doing? Tell your partner….</a:t>
            </a:r>
            <a:endParaRPr lang="en-GB" dirty="0"/>
          </a:p>
          <a:p>
            <a:pPr marL="0" indent="0">
              <a:buNone/>
            </a:pPr>
            <a:r>
              <a:rPr lang="en-GB" i="1" dirty="0"/>
              <a:t/>
            </a:r>
            <a:br>
              <a:rPr lang="en-GB" i="1" dirty="0"/>
            </a:br>
            <a:endParaRPr lang="en-GB" dirty="0"/>
          </a:p>
        </p:txBody>
      </p:sp>
      <p:pic>
        <p:nvPicPr>
          <p:cNvPr id="8" name="Picture 7" descr="C:\Users\oliverrobinson\Downloads\adventure-backpack-black-and-white-79266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41523"/>
            <a:ext cx="2016224" cy="1815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C:\Users\oliverrobinson\Downloads\adventure-arid-barren-21030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334946"/>
            <a:ext cx="2160240" cy="1822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C:\Users\oliverrobinson\Downloads\cold-glacier-ice-4797 (1)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3" y="5373216"/>
            <a:ext cx="3456383" cy="1296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https://upload.wikimedia.org/wikipedia/commons/4/4d/Goliatexpeditionmap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788" y="3364968"/>
            <a:ext cx="3373256" cy="1801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373216"/>
            <a:ext cx="2160240" cy="11521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372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i="1" dirty="0" smtClean="0"/>
              <a:t>Before </a:t>
            </a:r>
            <a:r>
              <a:rPr lang="en-GB" i="1" dirty="0"/>
              <a:t>you read, use these words from the text to predict what you are going to read about. Tell your partner….</a:t>
            </a:r>
            <a:br>
              <a:rPr lang="en-GB" i="1" dirty="0"/>
            </a:br>
            <a:endParaRPr lang="en-GB" dirty="0"/>
          </a:p>
        </p:txBody>
      </p:sp>
      <p:pic>
        <p:nvPicPr>
          <p:cNvPr id="8" name="Pictur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09781">
            <a:off x="805726" y="2800278"/>
            <a:ext cx="2250969" cy="1091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50853">
            <a:off x="2673441" y="2906163"/>
            <a:ext cx="1419737" cy="90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91319">
            <a:off x="1407807" y="4584603"/>
            <a:ext cx="1215817" cy="79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25677">
            <a:off x="3109447" y="4166291"/>
            <a:ext cx="1305658" cy="575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4615">
            <a:off x="4706647" y="2010831"/>
            <a:ext cx="4030840" cy="3844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47520">
            <a:off x="6102057" y="4359803"/>
            <a:ext cx="1121758" cy="776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76625">
            <a:off x="7054495" y="3776809"/>
            <a:ext cx="1207886" cy="69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61024">
            <a:off x="6326087" y="5286961"/>
            <a:ext cx="1964433" cy="672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557" y="2923439"/>
            <a:ext cx="1343074" cy="605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31323">
            <a:off x="3609751" y="5264782"/>
            <a:ext cx="1103412" cy="576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025" y="4571195"/>
            <a:ext cx="1210127" cy="14499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718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n-GB" dirty="0" smtClean="0"/>
              <a:t>Now read the text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i="1" dirty="0"/>
              <a:t/>
            </a:r>
            <a:br>
              <a:rPr lang="en-GB" i="1" dirty="0"/>
            </a:b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8224"/>
            <a:ext cx="8611814" cy="5764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281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n-GB" dirty="0" smtClean="0"/>
              <a:t>Synonyms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27" y="1124744"/>
            <a:ext cx="8987346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919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n-GB" dirty="0" smtClean="0"/>
              <a:t>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i="1" dirty="0"/>
              <a:t/>
            </a:r>
            <a:br>
              <a:rPr lang="en-GB" i="1" dirty="0"/>
            </a:br>
            <a:r>
              <a:rPr lang="en-GB" dirty="0" smtClean="0"/>
              <a:t>With your partner, answer the questions on your worksheet….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403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n-GB" dirty="0" smtClean="0"/>
              <a:t>Answers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i="1" dirty="0"/>
              <a:t/>
            </a:r>
            <a:br>
              <a:rPr lang="en-GB" i="1" dirty="0"/>
            </a:b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144000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68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n-GB" dirty="0" smtClean="0"/>
              <a:t>Video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2400" dirty="0" smtClean="0"/>
          </a:p>
          <a:p>
            <a:pPr marL="0" indent="0" algn="ctr">
              <a:buNone/>
            </a:pPr>
            <a:r>
              <a:rPr lang="en-GB" sz="2400" dirty="0" smtClean="0"/>
              <a:t>Long </a:t>
            </a:r>
            <a:r>
              <a:rPr lang="en-GB" sz="2400" dirty="0"/>
              <a:t>clip</a:t>
            </a:r>
            <a:r>
              <a:rPr lang="en-GB" sz="2400" dirty="0" smtClean="0"/>
              <a:t>: </a:t>
            </a:r>
            <a:r>
              <a:rPr lang="en-GB" sz="2400" dirty="0" smtClean="0">
                <a:hlinkClick r:id="rId2"/>
              </a:rPr>
              <a:t>https</a:t>
            </a:r>
            <a:r>
              <a:rPr lang="en-GB" sz="2400" dirty="0">
                <a:hlinkClick r:id="rId2"/>
              </a:rPr>
              <a:t>://</a:t>
            </a:r>
            <a:r>
              <a:rPr lang="en-GB" sz="2400" dirty="0" smtClean="0">
                <a:hlinkClick r:id="rId2"/>
              </a:rPr>
              <a:t>www.youtube.com/watch?v=LlRgHZu-Tkw</a:t>
            </a:r>
            <a:r>
              <a:rPr lang="en-GB" sz="2400" dirty="0" smtClean="0"/>
              <a:t> </a:t>
            </a:r>
          </a:p>
          <a:p>
            <a:pPr marL="0" indent="0" algn="ctr">
              <a:buNone/>
            </a:pPr>
            <a:r>
              <a:rPr lang="en-GB" sz="2400" dirty="0" smtClean="0"/>
              <a:t>00:00 – 02:36: Introduction talks about the Bering Straits</a:t>
            </a:r>
          </a:p>
          <a:p>
            <a:pPr marL="0" indent="0" algn="ctr">
              <a:buNone/>
            </a:pPr>
            <a:r>
              <a:rPr lang="en-GB" sz="2400" dirty="0" smtClean="0"/>
              <a:t>02:43 – 03:43: Explains why Karl is doing this. Possible comprehension question, ‘listen to Karl talk about why he is walking around the world. Make notes about what he says’.</a:t>
            </a:r>
          </a:p>
          <a:p>
            <a:pPr marL="0" indent="0" algn="ctr">
              <a:buNone/>
            </a:pPr>
            <a:r>
              <a:rPr lang="en-GB" sz="2400" dirty="0" smtClean="0"/>
              <a:t>14:26 – 15:08: Crossing the Bering Straits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81168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n-GB" dirty="0" smtClean="0"/>
              <a:t>Text conventions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i="1" dirty="0"/>
              <a:t/>
            </a:r>
            <a:br>
              <a:rPr lang="en-GB" i="1" dirty="0"/>
            </a:br>
            <a:r>
              <a:rPr lang="en-GB" dirty="0" smtClean="0"/>
              <a:t>Look at the text again. What conventions can you see that are typically found in news article? </a:t>
            </a:r>
            <a:r>
              <a:rPr lang="en-GB" i="1" dirty="0" smtClean="0"/>
              <a:t>For example, we always see a headline etc.</a:t>
            </a:r>
          </a:p>
          <a:p>
            <a:pPr marL="0" indent="0" algn="ctr">
              <a:buNone/>
            </a:pPr>
            <a:r>
              <a:rPr lang="en-GB" dirty="0" smtClean="0"/>
              <a:t>Tell your partner…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118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n-GB" dirty="0" smtClean="0"/>
              <a:t>Text conventions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i="1" dirty="0"/>
              <a:t/>
            </a:r>
            <a:br>
              <a:rPr lang="en-GB" i="1" dirty="0"/>
            </a:br>
            <a:r>
              <a:rPr lang="en-GB" dirty="0" smtClean="0"/>
              <a:t>Look at the text again in more detail. These questions and prompts will guide you to see some more typical features of news articles. Discuss them with your partner…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080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n-GB" dirty="0" smtClean="0"/>
              <a:t>Text conventions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i="1" dirty="0"/>
              <a:t/>
            </a:r>
            <a:br>
              <a:rPr lang="en-GB" i="1" dirty="0"/>
            </a:br>
            <a:endParaRPr lang="en-GB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" y="1052736"/>
            <a:ext cx="9136329" cy="5784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223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n-GB" dirty="0" smtClean="0"/>
              <a:t>Text conventions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i="1" dirty="0"/>
              <a:t/>
            </a:r>
            <a:br>
              <a:rPr lang="en-GB" i="1" dirty="0"/>
            </a:br>
            <a:endParaRPr lang="en-GB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6"/>
            <a:ext cx="8928992" cy="580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15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n-GB" dirty="0" smtClean="0"/>
              <a:t>Write a human interest news story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sz="2400" i="1" dirty="0" smtClean="0"/>
              <a:t>Easier  (see worksheet)</a:t>
            </a:r>
          </a:p>
          <a:p>
            <a:r>
              <a:rPr lang="en-GB" sz="2400" i="1" dirty="0" smtClean="0"/>
              <a:t>Manuel Ferreira </a:t>
            </a:r>
            <a:r>
              <a:rPr lang="en-GB" sz="2400" i="1" smtClean="0"/>
              <a:t>from Lisbon</a:t>
            </a:r>
            <a:endParaRPr lang="en-GB" sz="2400" i="1" dirty="0" smtClean="0"/>
          </a:p>
          <a:p>
            <a:r>
              <a:rPr lang="en-GB" sz="2400" i="1" dirty="0" smtClean="0"/>
              <a:t>Very rich (millionaire)</a:t>
            </a:r>
          </a:p>
          <a:p>
            <a:r>
              <a:rPr lang="en-GB" sz="2400" i="1" dirty="0" smtClean="0"/>
              <a:t>Wants to go to space</a:t>
            </a:r>
          </a:p>
          <a:p>
            <a:r>
              <a:rPr lang="en-GB" sz="2400" i="1" dirty="0" smtClean="0"/>
              <a:t>Leaving in January</a:t>
            </a:r>
          </a:p>
          <a:p>
            <a:endParaRPr lang="en-GB" sz="2400" i="1" dirty="0" smtClean="0"/>
          </a:p>
          <a:p>
            <a:pPr marL="0" indent="0">
              <a:buNone/>
            </a:pPr>
            <a:r>
              <a:rPr lang="en-GB" sz="2400" i="1" dirty="0" smtClean="0"/>
              <a:t>Medium</a:t>
            </a:r>
          </a:p>
          <a:p>
            <a:r>
              <a:rPr lang="en-GB" sz="2400" i="1" dirty="0" err="1" smtClean="0"/>
              <a:t>João</a:t>
            </a:r>
            <a:r>
              <a:rPr lang="en-GB" sz="2400" i="1" dirty="0" smtClean="0"/>
              <a:t> Pedro da Gama from the </a:t>
            </a:r>
            <a:r>
              <a:rPr lang="en-GB" sz="2400" i="1" dirty="0" err="1" smtClean="0"/>
              <a:t>Alentejo</a:t>
            </a:r>
            <a:endParaRPr lang="en-GB" sz="2400" i="1" dirty="0" smtClean="0"/>
          </a:p>
          <a:p>
            <a:r>
              <a:rPr lang="en-GB" sz="2400" i="1" dirty="0" smtClean="0"/>
              <a:t>Comes from a poor family</a:t>
            </a:r>
          </a:p>
          <a:p>
            <a:r>
              <a:rPr lang="en-GB" sz="2400" i="1" dirty="0" smtClean="0"/>
              <a:t>Won 1 million Euros on the M1lhão lottery</a:t>
            </a:r>
          </a:p>
          <a:p>
            <a:r>
              <a:rPr lang="en-GB" sz="2400" i="1" dirty="0" smtClean="0"/>
              <a:t>Dog ate his lottery ticket</a:t>
            </a:r>
          </a:p>
          <a:p>
            <a:pPr marL="0" indent="0">
              <a:buNone/>
            </a:pPr>
            <a:endParaRPr lang="en-GB" sz="2400" i="1" dirty="0" smtClean="0"/>
          </a:p>
          <a:p>
            <a:pPr marL="0" indent="0">
              <a:buNone/>
            </a:pPr>
            <a:r>
              <a:rPr lang="en-GB" sz="2400" i="1" dirty="0" smtClean="0"/>
              <a:t>More difficult</a:t>
            </a:r>
            <a:endParaRPr lang="en-GB" sz="2400" i="1" dirty="0"/>
          </a:p>
          <a:p>
            <a:r>
              <a:rPr lang="en-GB" sz="2400" i="1" dirty="0" smtClean="0"/>
              <a:t>Name </a:t>
            </a:r>
          </a:p>
          <a:p>
            <a:r>
              <a:rPr lang="en-GB" sz="2400" i="1" dirty="0" smtClean="0"/>
              <a:t>From: town/region</a:t>
            </a:r>
            <a:endParaRPr lang="en-GB" sz="2400" i="1" dirty="0"/>
          </a:p>
          <a:p>
            <a:r>
              <a:rPr lang="en-GB" sz="2400" i="1" dirty="0" smtClean="0"/>
              <a:t>Family/Background</a:t>
            </a:r>
          </a:p>
          <a:p>
            <a:r>
              <a:rPr lang="en-GB" sz="2400" i="1" dirty="0" smtClean="0"/>
              <a:t>What happened?</a:t>
            </a:r>
          </a:p>
          <a:p>
            <a:r>
              <a:rPr lang="en-GB" sz="2400" i="1" dirty="0" smtClean="0"/>
              <a:t>What was the problem?</a:t>
            </a:r>
            <a:endParaRPr lang="en-GB" sz="2400" i="1" dirty="0"/>
          </a:p>
          <a:p>
            <a:endParaRPr lang="en-GB" sz="2400" i="1" dirty="0" smtClean="0"/>
          </a:p>
          <a:p>
            <a:pPr marL="0" indent="0" algn="ctr">
              <a:buNone/>
            </a:pP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69612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n-GB" dirty="0" smtClean="0"/>
              <a:t>Write a human interest news story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endParaRPr lang="en-GB" i="1" dirty="0" smtClean="0"/>
          </a:p>
          <a:p>
            <a:pPr marL="0" indent="0" algn="ctr">
              <a:buNone/>
            </a:pPr>
            <a:endParaRPr lang="en-GB" i="1" dirty="0"/>
          </a:p>
          <a:p>
            <a:pPr marL="0" indent="0" algn="ctr">
              <a:buNone/>
            </a:pPr>
            <a:r>
              <a:rPr lang="en-GB" i="1" dirty="0" smtClean="0"/>
              <a:t>Now plan your writing in pairs.</a:t>
            </a:r>
          </a:p>
          <a:p>
            <a:pPr marL="0" indent="0" algn="ctr">
              <a:buNone/>
            </a:pPr>
            <a:r>
              <a:rPr lang="en-GB" i="1" dirty="0" smtClean="0"/>
              <a:t>When you have finished, write your text…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13232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n-GB" dirty="0" smtClean="0"/>
              <a:t>Write a human interest news story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16" y="1377208"/>
            <a:ext cx="8708023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286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n-GB" dirty="0" smtClean="0"/>
              <a:t>Write a human interest news story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endParaRPr lang="en-GB" i="1" dirty="0" smtClean="0"/>
          </a:p>
          <a:p>
            <a:pPr marL="0" indent="0" algn="ctr">
              <a:buNone/>
            </a:pPr>
            <a:endParaRPr lang="en-GB" i="1" dirty="0"/>
          </a:p>
          <a:p>
            <a:pPr marL="0" indent="0" algn="ctr">
              <a:buNone/>
            </a:pPr>
            <a:r>
              <a:rPr lang="en-GB" i="1" dirty="0" smtClean="0"/>
              <a:t>Swap your texts and look at the questions at the bottom of the page.</a:t>
            </a:r>
          </a:p>
          <a:p>
            <a:pPr marL="0" indent="0" algn="ctr">
              <a:buNone/>
            </a:pPr>
            <a:r>
              <a:rPr lang="en-GB" i="1" dirty="0" smtClean="0"/>
              <a:t>Answer the questions and then give your partner some feedback…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418022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n-GB" dirty="0" smtClean="0"/>
              <a:t>Write a human interest news story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2" y="1340768"/>
            <a:ext cx="8970475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9723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341</Words>
  <Application>Microsoft Office PowerPoint</Application>
  <PresentationFormat>On-screen Show (4:3)</PresentationFormat>
  <Paragraphs>70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Mingling</vt:lpstr>
      <vt:lpstr>PowerPoint Presentation</vt:lpstr>
      <vt:lpstr>PowerPoint Presentation</vt:lpstr>
      <vt:lpstr>Now read the text</vt:lpstr>
      <vt:lpstr>Synonyms</vt:lpstr>
      <vt:lpstr>Questions</vt:lpstr>
      <vt:lpstr>Answers</vt:lpstr>
      <vt:lpstr>Video</vt:lpstr>
      <vt:lpstr>Text conventions</vt:lpstr>
      <vt:lpstr>Text conventions</vt:lpstr>
      <vt:lpstr>Text conventions</vt:lpstr>
      <vt:lpstr>Text conventions</vt:lpstr>
      <vt:lpstr>Write a human interest news story</vt:lpstr>
      <vt:lpstr>Write a human interest news story</vt:lpstr>
      <vt:lpstr>Write a human interest news story</vt:lpstr>
      <vt:lpstr>Write a human interest news story</vt:lpstr>
      <vt:lpstr>Write a human interest news story</vt:lpstr>
    </vt:vector>
  </TitlesOfParts>
  <Company>British Council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oliver robinson</dc:creator>
  <cp:lastModifiedBy>Robinson, Oliver (Morocco)</cp:lastModifiedBy>
  <cp:revision>35</cp:revision>
  <dcterms:created xsi:type="dcterms:W3CDTF">2017-10-03T13:09:46Z</dcterms:created>
  <dcterms:modified xsi:type="dcterms:W3CDTF">2019-02-12T16:22:59Z</dcterms:modified>
</cp:coreProperties>
</file>