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  <p:sldMasterId id="2147483797" r:id="rId2"/>
  </p:sldMasterIdLst>
  <p:notesMasterIdLst>
    <p:notesMasterId r:id="rId14"/>
  </p:notesMasterIdLst>
  <p:sldIdLst>
    <p:sldId id="256" r:id="rId3"/>
    <p:sldId id="274" r:id="rId4"/>
    <p:sldId id="284" r:id="rId5"/>
    <p:sldId id="276" r:id="rId6"/>
    <p:sldId id="285" r:id="rId7"/>
    <p:sldId id="258" r:id="rId8"/>
    <p:sldId id="286" r:id="rId9"/>
    <p:sldId id="287" r:id="rId10"/>
    <p:sldId id="288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0678E-6D9F-4F73-8885-F9DA3837DA52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A8D31-8038-4D2E-9EB7-CF96F82E9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31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3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761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03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Give out copies of the ‘comic strip’ template.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A8D31-8038-4D2E-9EB7-CF96F82E98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16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2B841C9-32DE-4275-AA19-2322D0224D7A}"/>
              </a:ext>
            </a:extLst>
          </p:cNvPr>
          <p:cNvSpPr txBox="1"/>
          <p:nvPr userDrawn="1"/>
        </p:nvSpPr>
        <p:spPr>
          <a:xfrm>
            <a:off x="4476545" y="6398324"/>
            <a:ext cx="323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6658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60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54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81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9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31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74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188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361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8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475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BE16-23F9-4B2A-9082-A13B44813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E372B6-CA77-4D84-8440-149217AEB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5362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BA63D-7FD1-45C8-89A7-51314165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EE96-380C-4278-BCCE-D6538C036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87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B90C1-1E36-432D-9EDC-8B984E34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E7088-AF2D-4640-ABFB-4BE69DE7E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2597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BEA54-74E6-4B89-91D8-715C7B4E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F73F4-3CC2-4AD2-84DA-4B8BEBA59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64FA-3134-4D03-B118-944ADF513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910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B9D05-676A-495E-A651-B479BBAF8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E4B95-FB75-4F28-9E8D-18F2AEFBB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9A20D-F9F0-4272-BBD8-334E5DE2E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BF7BFC-248B-47FC-88D1-68EFE8FB9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CD5AE6-12F9-4174-8702-721153C18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2966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83A37-3CA6-46D5-A887-29F08324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1905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081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3CFE-BDB7-42E3-A275-F925C5E70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0983D-C49A-4DEB-AA0E-6900B7924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88F7A-D4E1-4630-BF4F-7B7436966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063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2FC3-83CB-4118-B035-B6A29C32F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6FB601-303B-483E-B500-DDB35CD14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FD7A9-86F5-42EE-9991-814CE0429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761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AD982-AFB9-4947-9C11-A2C9ED08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84AB2-279E-47E4-BD50-42965F104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8089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E5F65-86FD-44E0-97CB-B93D6AE00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25DDE3-BCEB-4D24-9742-A37AB5831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740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B4AEC3-0927-4C6A-8082-1052438FC525}"/>
              </a:ext>
            </a:extLst>
          </p:cNvPr>
          <p:cNvSpPr txBox="1"/>
          <p:nvPr userDrawn="1"/>
        </p:nvSpPr>
        <p:spPr>
          <a:xfrm>
            <a:off x="4217223" y="6408374"/>
            <a:ext cx="323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404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E310AC-B5B4-45A1-9CBE-F00228A0C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79F0E-AEB5-463E-9D7A-189755B02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91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news/magazine-34281218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5OeWmlhEk6c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bbc.co.uk/news/magazine-34281218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OeWmlhEk6c" TargetMode="External"/><Relationship Id="rId2" Type="http://schemas.openxmlformats.org/officeDocument/2006/relationships/hyperlink" Target="http://www.bbc.co.uk/news/magazine-34281218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6778624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Sergey Ananov: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Two days on ice with three polar bears</a:t>
            </a:r>
          </a:p>
        </p:txBody>
      </p:sp>
    </p:spTree>
    <p:extLst>
      <p:ext uri="{BB962C8B-B14F-4D97-AF65-F5344CB8AC3E}">
        <p14:creationId xmlns:p14="http://schemas.microsoft.com/office/powerpoint/2010/main" val="216503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045" y="605528"/>
            <a:ext cx="5554730" cy="785950"/>
          </a:xfrm>
        </p:spPr>
        <p:txBody>
          <a:bodyPr>
            <a:normAutofit fontScale="90000"/>
          </a:bodyPr>
          <a:lstStyle/>
          <a:p>
            <a:pPr algn="l"/>
            <a:r>
              <a:rPr lang="en-GB" sz="5400" b="1" dirty="0"/>
              <a:t>We will: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3CB-D475-476C-9EAA-67B9F3BDE4D3}"/>
              </a:ext>
            </a:extLst>
          </p:cNvPr>
          <p:cNvSpPr txBox="1"/>
          <p:nvPr/>
        </p:nvSpPr>
        <p:spPr>
          <a:xfrm>
            <a:off x="0" y="1459659"/>
            <a:ext cx="1219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Set up a homework activity (this lesson).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Watch a video clip about a man called Sergey Ananov.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read what happened to Sergey Ananov for homework.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Create a comic strip to retell the story (next lesson).</a:t>
            </a:r>
          </a:p>
        </p:txBody>
      </p:sp>
    </p:spTree>
    <p:extLst>
      <p:ext uri="{BB962C8B-B14F-4D97-AF65-F5344CB8AC3E}">
        <p14:creationId xmlns:p14="http://schemas.microsoft.com/office/powerpoint/2010/main" val="191676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90AA6468-80AC-4DDF-9CFB-C7A9507E2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Sergey Ananov flying his helicopter in the Arctic">
            <a:extLst>
              <a:ext uri="{FF2B5EF4-FFF2-40B4-BE49-F238E27FC236}">
                <a16:creationId xmlns:a16="http://schemas.microsoft.com/office/drawing/2014/main" id="{3B2ED979-A8F4-492C-A55B-D6C77EDCA9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7" r="13109"/>
          <a:stretch/>
        </p:blipFill>
        <p:spPr bwMode="auto">
          <a:xfrm>
            <a:off x="4639733" y="10"/>
            <a:ext cx="755226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AB900CC-5074-4746-A1A4-AF640455B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BE69122-0A17-40C8-B548-2A5A9F5FCE24}"/>
              </a:ext>
            </a:extLst>
          </p:cNvPr>
          <p:cNvSpPr txBox="1">
            <a:spLocks/>
          </p:cNvSpPr>
          <p:nvPr/>
        </p:nvSpPr>
        <p:spPr>
          <a:xfrm>
            <a:off x="358469" y="457686"/>
            <a:ext cx="3713910" cy="21038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FFFFFF"/>
                </a:solidFill>
              </a:rPr>
              <a:t>Look at this picture: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7686C4-702C-46C4-9B97-A8BA1DAC948B}"/>
              </a:ext>
            </a:extLst>
          </p:cNvPr>
          <p:cNvSpPr txBox="1"/>
          <p:nvPr/>
        </p:nvSpPr>
        <p:spPr>
          <a:xfrm>
            <a:off x="496121" y="2675640"/>
            <a:ext cx="3713910" cy="333551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GB" sz="1500" cap="all" spc="200" dirty="0">
                <a:solidFill>
                  <a:srgbClr val="FFFFFF"/>
                </a:solidFill>
              </a:rPr>
              <a:t>you are going to read a story about this man, Sergey Ananov.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GB" sz="1500" cap="all" spc="200" dirty="0">
                <a:solidFill>
                  <a:srgbClr val="FFFFFF"/>
                </a:solidFill>
              </a:rPr>
              <a:t>The story is called, </a:t>
            </a:r>
            <a:r>
              <a:rPr lang="en-GB" sz="1500" b="1" cap="all" spc="200" dirty="0">
                <a:solidFill>
                  <a:srgbClr val="FFFFFF"/>
                </a:solidFill>
              </a:rPr>
              <a:t>Sergey Ananov: Two days on ice with three polar bears.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GB" sz="1500" cap="all" spc="200" dirty="0">
                <a:solidFill>
                  <a:srgbClr val="FFFFFF"/>
                </a:solidFill>
              </a:rPr>
              <a:t>What do you think happened?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E5CF94-AFF9-4C11-A904-2C005741D7D9}"/>
              </a:ext>
            </a:extLst>
          </p:cNvPr>
          <p:cNvSpPr txBox="1"/>
          <p:nvPr/>
        </p:nvSpPr>
        <p:spPr>
          <a:xfrm>
            <a:off x="113122" y="6501536"/>
            <a:ext cx="4411746" cy="2292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GB" sz="1100" dirty="0">
                <a:latin typeface="+mj-lt"/>
              </a:rPr>
              <a:t>(Photo: Sergey Ananov </a:t>
            </a:r>
            <a:r>
              <a:rPr lang="en-GB" sz="1100" dirty="0">
                <a:latin typeface="+mj-lt"/>
                <a:hlinkClick r:id="rId3"/>
              </a:rPr>
              <a:t>https://www.bbc.co.uk/news/magazine-34281218</a:t>
            </a:r>
            <a:r>
              <a:rPr lang="en-GB" sz="1100" dirty="0">
                <a:latin typeface="+mj-lt"/>
              </a:rPr>
              <a:t>)</a:t>
            </a:r>
            <a:endParaRPr lang="en-GB" sz="1100" cap="all" spc="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836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69" y="457686"/>
            <a:ext cx="3084844" cy="21038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3600" b="1" dirty="0">
                <a:solidFill>
                  <a:srgbClr val="FFFFFF"/>
                </a:solidFill>
              </a:rPr>
              <a:t>Watch: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48925E-889F-477E-B222-5A4F7110827C}"/>
              </a:ext>
            </a:extLst>
          </p:cNvPr>
          <p:cNvSpPr txBox="1"/>
          <p:nvPr/>
        </p:nvSpPr>
        <p:spPr>
          <a:xfrm>
            <a:off x="492371" y="2653800"/>
            <a:ext cx="3084844" cy="333551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GB" sz="1500" b="1" cap="all" spc="200" dirty="0">
                <a:solidFill>
                  <a:srgbClr val="FFFFFF"/>
                </a:solidFill>
              </a:rPr>
              <a:t>now watch a news clip about Sergey Ananov’s adventure.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GB" sz="1500" cap="all" spc="200" dirty="0">
                <a:solidFill>
                  <a:srgbClr val="FFFFFF"/>
                </a:solidFill>
              </a:rPr>
              <a:t>As you watch, check if your ideas were correct.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GB" sz="1500" cap="all" spc="200" dirty="0">
                <a:solidFill>
                  <a:srgbClr val="FFFFFF"/>
                </a:solidFill>
              </a:rPr>
              <a:t>Make a note of any other interesting facts.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Online Media 2" title="A Russian helicopter pilot’s story of survival">
            <a:hlinkClick r:id="" action="ppaction://media"/>
            <a:extLst>
              <a:ext uri="{FF2B5EF4-FFF2-40B4-BE49-F238E27FC236}">
                <a16:creationId xmlns:a16="http://schemas.microsoft.com/office/drawing/2014/main" id="{78B4C16B-DFB1-433F-B6DC-1A2BAAF631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37746" y="1221891"/>
            <a:ext cx="7812775" cy="441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9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Reading: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3CB-D475-476C-9EAA-67B9F3BDE4D3}"/>
              </a:ext>
            </a:extLst>
          </p:cNvPr>
          <p:cNvSpPr txBox="1"/>
          <p:nvPr/>
        </p:nvSpPr>
        <p:spPr>
          <a:xfrm>
            <a:off x="79800" y="1845734"/>
            <a:ext cx="8985542" cy="4488096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>
            <a:normAutofit/>
          </a:bodyPr>
          <a:lstStyle/>
          <a:p>
            <a:pPr marL="457200" indent="-457200" algn="ctr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GB" sz="2800" cap="all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Write down this </a:t>
            </a:r>
            <a:r>
              <a:rPr lang="en-GB" sz="2800" b="1" cap="all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link</a:t>
            </a:r>
            <a:r>
              <a:rPr lang="en-GB" sz="2800" cap="all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</a:t>
            </a:r>
            <a:r>
              <a:rPr lang="en-GB" sz="2800" b="1" cap="all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scan</a:t>
            </a:r>
            <a:r>
              <a:rPr lang="en-GB" sz="2800" cap="all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the QR code:</a:t>
            </a:r>
          </a:p>
          <a:p>
            <a:pPr lvl="1" algn="ctr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GB" sz="3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linkClick r:id="rId2"/>
              </a:rPr>
              <a:t>www.bbc.co.uk/news/magazine-34281218</a:t>
            </a:r>
            <a:endParaRPr lang="en-GB" sz="3200" b="1" cap="all" spc="200" dirty="0">
              <a:solidFill>
                <a:schemeClr val="tx1">
                  <a:lumMod val="75000"/>
                  <a:lumOff val="25000"/>
                </a:schemeClr>
              </a:solidFill>
              <a:hlinkClick r:id="rId2"/>
            </a:endParaRPr>
          </a:p>
          <a:p>
            <a:pPr marL="457200" indent="-457200" algn="ctr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GB" sz="2800" cap="all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find the article by searching by the title:</a:t>
            </a:r>
          </a:p>
          <a:p>
            <a:pPr algn="ctr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GB" sz="4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Sergey Ananov: Two days on ice with three polar bears</a:t>
            </a:r>
            <a:endParaRPr lang="en-GB" sz="2800" b="1" cap="all" spc="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endParaRPr lang="en-GB" sz="2800" cap="all" spc="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6F8838F5-E7D6-41FF-A2CF-7927F1F97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774" y="1846145"/>
            <a:ext cx="3076016" cy="307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5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044" y="605528"/>
            <a:ext cx="5830955" cy="785950"/>
          </a:xfrm>
        </p:spPr>
        <p:txBody>
          <a:bodyPr>
            <a:normAutofit fontScale="90000"/>
          </a:bodyPr>
          <a:lstStyle/>
          <a:p>
            <a:pPr algn="l"/>
            <a:r>
              <a:rPr lang="en-GB" sz="5400" b="1" dirty="0"/>
              <a:t>Read the text at home: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3CB-D475-476C-9EAA-67B9F3BDE4D3}"/>
              </a:ext>
            </a:extLst>
          </p:cNvPr>
          <p:cNvSpPr txBox="1"/>
          <p:nvPr/>
        </p:nvSpPr>
        <p:spPr>
          <a:xfrm>
            <a:off x="132522" y="1459659"/>
            <a:ext cx="11926955" cy="41242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b="1" cap="all" spc="200" dirty="0">
                <a:solidFill>
                  <a:schemeClr val="tx2"/>
                </a:solidFill>
                <a:latin typeface="+mj-lt"/>
              </a:rPr>
              <a:t>reading:</a:t>
            </a:r>
            <a:endParaRPr lang="en-GB" sz="2400" cap="all" spc="200" dirty="0">
              <a:solidFill>
                <a:schemeClr val="tx2"/>
              </a:solidFill>
              <a:latin typeface="+mj-lt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reading time: 15-20 minutes.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read the text at least once.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b="1" cap="all" spc="200" dirty="0">
                <a:solidFill>
                  <a:schemeClr val="tx2"/>
                </a:solidFill>
                <a:latin typeface="+mj-lt"/>
              </a:rPr>
              <a:t>After reading:</a:t>
            </a:r>
            <a:endParaRPr lang="en-GB" sz="2400" cap="all" spc="200" dirty="0">
              <a:solidFill>
                <a:schemeClr val="tx2"/>
              </a:solidFill>
              <a:latin typeface="+mj-lt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Did you enjoy the story?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Did you find any difficult or unusual words or phrases?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How did the story make you feel?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What are your thoughts?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6F1417-FC48-4479-AD42-F174C22C9C39}"/>
              </a:ext>
            </a:extLst>
          </p:cNvPr>
          <p:cNvSpPr txBox="1"/>
          <p:nvPr/>
        </p:nvSpPr>
        <p:spPr>
          <a:xfrm>
            <a:off x="7946795" y="628662"/>
            <a:ext cx="3836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Write down the questions or take a picture of this slide.</a:t>
            </a:r>
          </a:p>
        </p:txBody>
      </p:sp>
    </p:spTree>
    <p:extLst>
      <p:ext uri="{BB962C8B-B14F-4D97-AF65-F5344CB8AC3E}">
        <p14:creationId xmlns:p14="http://schemas.microsoft.com/office/powerpoint/2010/main" val="399387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6778624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Sergey Ananov: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Two days on ice with three polar bears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685A527-4F67-4C1F-9F94-76578F170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494485">
            <a:off x="1873885" y="3934629"/>
            <a:ext cx="9822854" cy="785950"/>
          </a:xfrm>
        </p:spPr>
        <p:txBody>
          <a:bodyPr>
            <a:normAutofit fontScale="90000"/>
          </a:bodyPr>
          <a:lstStyle/>
          <a:p>
            <a:pPr algn="l"/>
            <a:r>
              <a:rPr lang="en-GB" sz="5400" b="1" dirty="0">
                <a:solidFill>
                  <a:srgbClr val="002060"/>
                </a:solidFill>
              </a:rPr>
              <a:t>Welcome back! Did you read the story?</a:t>
            </a:r>
          </a:p>
        </p:txBody>
      </p:sp>
    </p:spTree>
    <p:extLst>
      <p:ext uri="{BB962C8B-B14F-4D97-AF65-F5344CB8AC3E}">
        <p14:creationId xmlns:p14="http://schemas.microsoft.com/office/powerpoint/2010/main" val="2258382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044" y="605528"/>
            <a:ext cx="5830955" cy="785950"/>
          </a:xfrm>
        </p:spPr>
        <p:txBody>
          <a:bodyPr>
            <a:normAutofit fontScale="90000"/>
          </a:bodyPr>
          <a:lstStyle/>
          <a:p>
            <a:pPr algn="l"/>
            <a:r>
              <a:rPr lang="en-GB" sz="5400" b="1" dirty="0"/>
              <a:t>Speaking: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3CB-D475-476C-9EAA-67B9F3BDE4D3}"/>
              </a:ext>
            </a:extLst>
          </p:cNvPr>
          <p:cNvSpPr txBox="1"/>
          <p:nvPr/>
        </p:nvSpPr>
        <p:spPr>
          <a:xfrm>
            <a:off x="132522" y="1808457"/>
            <a:ext cx="11926955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Discuss the story with a partner.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What makes this story compelling?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What motivates people like Sergey Ananov to attempt these types of challenges?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cap="all" spc="200" dirty="0">
                <a:solidFill>
                  <a:schemeClr val="tx2"/>
                </a:solidFill>
                <a:latin typeface="+mj-lt"/>
              </a:rPr>
              <a:t>Why are stories like this so newsworthy?</a:t>
            </a:r>
          </a:p>
        </p:txBody>
      </p:sp>
    </p:spTree>
    <p:extLst>
      <p:ext uri="{BB962C8B-B14F-4D97-AF65-F5344CB8AC3E}">
        <p14:creationId xmlns:p14="http://schemas.microsoft.com/office/powerpoint/2010/main" val="266734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22" y="605528"/>
            <a:ext cx="11926955" cy="785950"/>
          </a:xfrm>
        </p:spPr>
        <p:txBody>
          <a:bodyPr>
            <a:normAutofit/>
          </a:bodyPr>
          <a:lstStyle/>
          <a:p>
            <a:pPr algn="l"/>
            <a:r>
              <a:rPr lang="en-GB" sz="4400" b="1" dirty="0"/>
              <a:t>Create a comic strip to tell Sergey Ananov’s story: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3CB-D475-476C-9EAA-67B9F3BDE4D3}"/>
              </a:ext>
            </a:extLst>
          </p:cNvPr>
          <p:cNvSpPr txBox="1"/>
          <p:nvPr/>
        </p:nvSpPr>
        <p:spPr>
          <a:xfrm>
            <a:off x="132522" y="1459659"/>
            <a:ext cx="11926955" cy="40934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000" b="1" cap="all" spc="200" dirty="0">
                <a:solidFill>
                  <a:schemeClr val="tx2"/>
                </a:solidFill>
                <a:latin typeface="+mj-lt"/>
              </a:rPr>
              <a:t>In groups:</a:t>
            </a:r>
            <a:endParaRPr lang="en-GB" sz="2000" cap="all" spc="200" dirty="0">
              <a:solidFill>
                <a:schemeClr val="tx2"/>
              </a:solidFill>
              <a:latin typeface="+mj-lt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cap="all" spc="200" dirty="0">
                <a:solidFill>
                  <a:schemeClr val="tx2"/>
                </a:solidFill>
                <a:latin typeface="+mj-lt"/>
              </a:rPr>
              <a:t>divide the story into stages.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cap="all" spc="200" dirty="0">
                <a:solidFill>
                  <a:schemeClr val="tx2"/>
                </a:solidFill>
                <a:latin typeface="+mj-lt"/>
              </a:rPr>
              <a:t>Discuss what pictures would best convey each stage of the story.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cap="all" spc="200" dirty="0">
                <a:solidFill>
                  <a:schemeClr val="tx2"/>
                </a:solidFill>
                <a:latin typeface="+mj-lt"/>
              </a:rPr>
              <a:t>Create a draft and discuss what text might need to be added.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cap="all" spc="200" dirty="0">
                <a:solidFill>
                  <a:schemeClr val="tx2"/>
                </a:solidFill>
                <a:latin typeface="+mj-lt"/>
              </a:rPr>
              <a:t>Draw the pictures using the ‘comic strip’ template.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cap="all" spc="200" dirty="0">
                <a:solidFill>
                  <a:schemeClr val="tx2"/>
                </a:solidFill>
                <a:latin typeface="+mj-lt"/>
              </a:rPr>
              <a:t>Cut out each picture and put them in order. Don’t stick them down.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cap="all" spc="200" dirty="0">
                <a:solidFill>
                  <a:schemeClr val="tx2"/>
                </a:solidFill>
                <a:latin typeface="+mj-lt"/>
              </a:rPr>
              <a:t>Ask for feedback from other groups.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cap="all" spc="200" dirty="0">
                <a:solidFill>
                  <a:schemeClr val="tx2"/>
                </a:solidFill>
                <a:latin typeface="+mj-lt"/>
              </a:rPr>
              <a:t>Make any final changes to your comic strip. Stick the pictures down.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cap="all" spc="200" dirty="0">
                <a:solidFill>
                  <a:schemeClr val="tx2"/>
                </a:solidFill>
                <a:latin typeface="+mj-lt"/>
              </a:rPr>
              <a:t>Display your comic strip for others to read.</a:t>
            </a:r>
          </a:p>
        </p:txBody>
      </p:sp>
    </p:spTree>
    <p:extLst>
      <p:ext uri="{BB962C8B-B14F-4D97-AF65-F5344CB8AC3E}">
        <p14:creationId xmlns:p14="http://schemas.microsoft.com/office/powerpoint/2010/main" val="278998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CF38-DA7A-4FE7-92EB-3D0AC4E3C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020" y="384490"/>
            <a:ext cx="7207348" cy="75278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900" b="1" dirty="0"/>
              <a:t>References: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3CB-D475-476C-9EAA-67B9F3BDE4D3}"/>
              </a:ext>
            </a:extLst>
          </p:cNvPr>
          <p:cNvSpPr txBox="1"/>
          <p:nvPr/>
        </p:nvSpPr>
        <p:spPr>
          <a:xfrm>
            <a:off x="1372518" y="1147369"/>
            <a:ext cx="9446964" cy="898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GB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linkClick r:id="rId2"/>
              </a:rPr>
              <a:t>www.bbc.co.uk/news/magazine-34281218</a:t>
            </a: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GB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linkClick r:id="rId3"/>
              </a:rPr>
              <a:t>https://</a:t>
            </a:r>
            <a:r>
              <a:rPr lang="en-GB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linkClick r:id="rId3"/>
              </a:rPr>
              <a:t>youtu.be/5OeWmlhEk6c</a:t>
            </a:r>
            <a:endParaRPr lang="en-GB" sz="20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3665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124467-7ED2-4729-8B65-DB8ABDB59299}"/>
              </a:ext>
            </a:extLst>
          </p:cNvPr>
          <p:cNvSpPr txBox="1"/>
          <p:nvPr/>
        </p:nvSpPr>
        <p:spPr>
          <a:xfrm>
            <a:off x="965201" y="643467"/>
            <a:ext cx="6255026" cy="50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8000" b="1" cap="all" spc="-5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2976C2-6CF4-4B88-A9C6-D0926E704111}"/>
              </a:ext>
            </a:extLst>
          </p:cNvPr>
          <p:cNvSpPr txBox="1"/>
          <p:nvPr/>
        </p:nvSpPr>
        <p:spPr>
          <a:xfrm>
            <a:off x="3951746" y="4648047"/>
            <a:ext cx="4288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+mj-lt"/>
              </a:rPr>
              <a:t>eflsummerschool.wordpress.com</a:t>
            </a:r>
          </a:p>
          <a:p>
            <a:pPr algn="ctr"/>
            <a:r>
              <a:rPr lang="en-GB" sz="2400" b="1" dirty="0">
                <a:latin typeface="+mj-lt"/>
              </a:rPr>
              <a:t>@EFLsummerschool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27CB89-E7E8-47B1-B7BE-43C513A26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563" y="781203"/>
            <a:ext cx="2857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359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2102</TotalTime>
  <Words>458</Words>
  <Application>Microsoft Office PowerPoint</Application>
  <PresentationFormat>Widescreen</PresentationFormat>
  <Paragraphs>60</Paragraphs>
  <Slides>11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Retrospect</vt:lpstr>
      <vt:lpstr>Custom Design</vt:lpstr>
      <vt:lpstr>PowerPoint Presentation</vt:lpstr>
      <vt:lpstr>We will:</vt:lpstr>
      <vt:lpstr>PowerPoint Presentation</vt:lpstr>
      <vt:lpstr>Watch:</vt:lpstr>
      <vt:lpstr>Reading:</vt:lpstr>
      <vt:lpstr>Read the text at home:</vt:lpstr>
      <vt:lpstr>Welcome back! Did you read the story?</vt:lpstr>
      <vt:lpstr>Speaking:</vt:lpstr>
      <vt:lpstr>Create a comic strip to tell Sergey Ananov’s story:</vt:lpstr>
      <vt:lpstr>References: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Oliver Robinson</dc:title>
  <dc:creator>oliver robinson</dc:creator>
  <cp:lastModifiedBy>oliver robinson</cp:lastModifiedBy>
  <cp:revision>24</cp:revision>
  <dcterms:created xsi:type="dcterms:W3CDTF">2021-01-12T15:49:29Z</dcterms:created>
  <dcterms:modified xsi:type="dcterms:W3CDTF">2021-01-19T10:14:07Z</dcterms:modified>
</cp:coreProperties>
</file>